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650D3-3B9A-43C6-8117-8C2AF624660D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175B5-8DE4-4C5D-9F5E-DD311677CA5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721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81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82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16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0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75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27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38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84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09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43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599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50000">
              <a:srgbClr val="FF0000"/>
            </a:gs>
            <a:gs pos="100000">
              <a:schemeClr val="accent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79312-8FD3-4CBC-B239-44D7E179265B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D2B6-9364-4EEC-895E-601213EC2A4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35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99884" y="12551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dirty="0" err="1" smtClean="0"/>
              <a:t>My</a:t>
            </a:r>
            <a:r>
              <a:rPr lang="de-AT" sz="4800" dirty="0" smtClean="0"/>
              <a:t> </a:t>
            </a:r>
            <a:r>
              <a:rPr lang="de-AT" sz="4800" dirty="0" err="1" smtClean="0"/>
              <a:t>Superhero</a:t>
            </a:r>
            <a:endParaRPr lang="en-GB" sz="4800" dirty="0"/>
          </a:p>
        </p:txBody>
      </p:sp>
      <p:sp>
        <p:nvSpPr>
          <p:cNvPr id="4" name="Textfeld 3"/>
          <p:cNvSpPr txBox="1"/>
          <p:nvPr/>
        </p:nvSpPr>
        <p:spPr>
          <a:xfrm>
            <a:off x="2627784" y="4941168"/>
            <a:ext cx="4608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400" dirty="0" smtClean="0"/>
              <a:t>Mr. </a:t>
            </a:r>
            <a:r>
              <a:rPr lang="de-AT" sz="4400" dirty="0" err="1" smtClean="0"/>
              <a:t>Animal</a:t>
            </a:r>
            <a:endParaRPr lang="en-GB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43998"/>
            <a:ext cx="4536504" cy="340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870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4535487" cy="340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39552" y="429309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superhero</a:t>
            </a:r>
            <a:r>
              <a:rPr lang="de-AT" dirty="0" smtClean="0"/>
              <a:t> </a:t>
            </a:r>
            <a:r>
              <a:rPr lang="de-AT" dirty="0" err="1" smtClean="0"/>
              <a:t>because</a:t>
            </a:r>
            <a:r>
              <a:rPr lang="de-AT" dirty="0" smtClean="0"/>
              <a:t> he was bitten </a:t>
            </a:r>
            <a:r>
              <a:rPr lang="de-AT" dirty="0" err="1" smtClean="0"/>
              <a:t>by</a:t>
            </a:r>
            <a:r>
              <a:rPr lang="de-AT" dirty="0" smtClean="0"/>
              <a:t> a </a:t>
            </a:r>
            <a:r>
              <a:rPr lang="de-AT" dirty="0" err="1" smtClean="0"/>
              <a:t>chimpanzee</a:t>
            </a:r>
            <a:r>
              <a:rPr lang="de-AT" dirty="0" smtClean="0"/>
              <a:t>.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3275856" y="514790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/>
              <a:t>Now</a:t>
            </a:r>
            <a:r>
              <a:rPr lang="de-AT" dirty="0" smtClean="0"/>
              <a:t> he </a:t>
            </a:r>
            <a:r>
              <a:rPr lang="de-AT" dirty="0" err="1" smtClean="0"/>
              <a:t>loves</a:t>
            </a:r>
            <a:r>
              <a:rPr lang="de-AT" dirty="0" smtClean="0"/>
              <a:t> </a:t>
            </a:r>
            <a:r>
              <a:rPr lang="de-AT" dirty="0" err="1" smtClean="0"/>
              <a:t>animals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they</a:t>
            </a:r>
            <a:r>
              <a:rPr lang="de-AT" dirty="0" smtClean="0"/>
              <a:t> </a:t>
            </a:r>
            <a:r>
              <a:rPr lang="de-AT" dirty="0" err="1" smtClean="0"/>
              <a:t>love</a:t>
            </a:r>
            <a:r>
              <a:rPr lang="de-AT" dirty="0" smtClean="0"/>
              <a:t> </a:t>
            </a:r>
            <a:r>
              <a:rPr lang="de-AT" dirty="0" err="1" smtClean="0"/>
              <a:t>them</a:t>
            </a:r>
            <a:r>
              <a:rPr lang="de-AT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331640" y="509961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 smtClean="0"/>
              <a:t>Super Powers </a:t>
            </a:r>
            <a:endParaRPr lang="en-GB" sz="4000" dirty="0"/>
          </a:p>
        </p:txBody>
      </p:sp>
      <p:sp>
        <p:nvSpPr>
          <p:cNvPr id="3" name="Textfeld 2"/>
          <p:cNvSpPr txBox="1"/>
          <p:nvPr/>
        </p:nvSpPr>
        <p:spPr>
          <a:xfrm>
            <a:off x="827584" y="221763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r>
              <a:rPr lang="de-AT" dirty="0" smtClean="0"/>
              <a:t>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jump </a:t>
            </a:r>
            <a:r>
              <a:rPr lang="de-AT" dirty="0" err="1" smtClean="0"/>
              <a:t>about</a:t>
            </a:r>
            <a:r>
              <a:rPr lang="de-AT" dirty="0" smtClean="0"/>
              <a:t> 100 km.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shout</a:t>
            </a:r>
            <a:r>
              <a:rPr lang="de-AT" dirty="0" smtClean="0"/>
              <a:t> </a:t>
            </a:r>
            <a:r>
              <a:rPr lang="de-DE" dirty="0" smtClean="0"/>
              <a:t>like a </a:t>
            </a:r>
            <a:r>
              <a:rPr lang="de-DE" dirty="0" err="1" smtClean="0"/>
              <a:t>chimpanzee</a:t>
            </a:r>
            <a:r>
              <a:rPr lang="de-AT" dirty="0" smtClean="0"/>
              <a:t>.</a:t>
            </a:r>
          </a:p>
          <a:p>
            <a:endParaRPr lang="de-AT" dirty="0" smtClean="0"/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1115616" y="3717032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has</a:t>
            </a:r>
            <a:r>
              <a:rPr lang="de-AT" dirty="0" smtClean="0"/>
              <a:t> </a:t>
            </a:r>
            <a:r>
              <a:rPr lang="de-AT" dirty="0" err="1" smtClean="0"/>
              <a:t>once</a:t>
            </a:r>
            <a:r>
              <a:rPr lang="de-AT" dirty="0" smtClean="0"/>
              <a:t> </a:t>
            </a:r>
            <a:r>
              <a:rPr lang="de-AT" dirty="0" err="1" smtClean="0"/>
              <a:t>had</a:t>
            </a:r>
            <a:r>
              <a:rPr lang="de-AT" dirty="0" smtClean="0"/>
              <a:t> a </a:t>
            </a:r>
            <a:r>
              <a:rPr lang="de-AT" dirty="0" err="1" smtClean="0"/>
              <a:t>fight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a </a:t>
            </a:r>
            <a:r>
              <a:rPr lang="de-AT" dirty="0" err="1" smtClean="0"/>
              <a:t>crocodile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had</a:t>
            </a:r>
            <a:r>
              <a:rPr lang="de-AT" dirty="0" smtClean="0"/>
              <a:t> </a:t>
            </a:r>
            <a:r>
              <a:rPr lang="de-AT" dirty="0" err="1" smtClean="0"/>
              <a:t>been</a:t>
            </a:r>
            <a:r>
              <a:rPr lang="de-AT" dirty="0" smtClean="0"/>
              <a:t> </a:t>
            </a:r>
            <a:r>
              <a:rPr lang="de-AT" dirty="0" err="1" smtClean="0"/>
              <a:t>shot</a:t>
            </a:r>
            <a:r>
              <a:rPr lang="de-AT" dirty="0" smtClean="0"/>
              <a:t> in ist </a:t>
            </a:r>
            <a:r>
              <a:rPr lang="de-AT" dirty="0" err="1" smtClean="0"/>
              <a:t>shoulder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a </a:t>
            </a:r>
            <a:r>
              <a:rPr lang="de-AT" dirty="0" err="1" smtClean="0"/>
              <a:t>hunter</a:t>
            </a:r>
            <a:r>
              <a:rPr lang="de-AT" dirty="0" smtClean="0"/>
              <a:t>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loves</a:t>
            </a:r>
            <a:r>
              <a:rPr lang="de-AT" dirty="0" smtClean="0"/>
              <a:t> </a:t>
            </a:r>
            <a:r>
              <a:rPr lang="de-AT" dirty="0" err="1" smtClean="0"/>
              <a:t>animals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fights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their</a:t>
            </a:r>
            <a:r>
              <a:rPr lang="de-AT" dirty="0" smtClean="0"/>
              <a:t> </a:t>
            </a:r>
            <a:r>
              <a:rPr lang="de-AT" dirty="0" err="1" smtClean="0"/>
              <a:t>rights</a:t>
            </a:r>
            <a:r>
              <a:rPr lang="de-AT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221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979712" y="1412776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 smtClean="0"/>
              <a:t>Normal </a:t>
            </a:r>
            <a:r>
              <a:rPr lang="de-AT" sz="4000" dirty="0" err="1" smtClean="0"/>
              <a:t>Identy</a:t>
            </a:r>
            <a:endParaRPr lang="en-GB" sz="4000" dirty="0"/>
          </a:p>
        </p:txBody>
      </p:sp>
      <p:sp>
        <p:nvSpPr>
          <p:cNvPr id="3" name="Textfeld 2"/>
          <p:cNvSpPr txBox="1"/>
          <p:nvPr/>
        </p:nvSpPr>
        <p:spPr>
          <a:xfrm>
            <a:off x="611560" y="2636912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 smtClean="0"/>
              <a:t>His real </a:t>
            </a:r>
            <a:r>
              <a:rPr lang="de-AT" sz="4000" dirty="0" err="1" smtClean="0"/>
              <a:t>is</a:t>
            </a:r>
            <a:r>
              <a:rPr lang="de-AT" sz="4000" dirty="0" smtClean="0"/>
              <a:t> Franz Henry. He </a:t>
            </a:r>
            <a:r>
              <a:rPr lang="de-AT" sz="4000" dirty="0" err="1" smtClean="0"/>
              <a:t>works</a:t>
            </a:r>
            <a:r>
              <a:rPr lang="de-AT" sz="4000" dirty="0" smtClean="0"/>
              <a:t> at the </a:t>
            </a:r>
            <a:r>
              <a:rPr lang="de-AT" sz="4000" dirty="0" err="1" smtClean="0"/>
              <a:t>school</a:t>
            </a:r>
            <a:r>
              <a:rPr lang="de-AT" sz="4000" dirty="0" smtClean="0"/>
              <a:t> </a:t>
            </a:r>
            <a:r>
              <a:rPr lang="de-AT" sz="4000" dirty="0" err="1" smtClean="0"/>
              <a:t>as</a:t>
            </a:r>
            <a:r>
              <a:rPr lang="de-AT" sz="4000" dirty="0" smtClean="0"/>
              <a:t> a </a:t>
            </a:r>
            <a:r>
              <a:rPr lang="de-AT" sz="4000" dirty="0" err="1" smtClean="0"/>
              <a:t>Biology</a:t>
            </a:r>
            <a:r>
              <a:rPr lang="de-AT" sz="4000" dirty="0" smtClean="0"/>
              <a:t> </a:t>
            </a:r>
            <a:r>
              <a:rPr lang="de-AT" sz="4000" dirty="0" err="1" smtClean="0"/>
              <a:t>teacher</a:t>
            </a:r>
            <a:r>
              <a:rPr lang="de-AT" sz="4000" dirty="0" smtClean="0"/>
              <a:t>, because he </a:t>
            </a:r>
            <a:r>
              <a:rPr lang="de-AT" sz="4000" dirty="0" err="1" smtClean="0"/>
              <a:t>loves</a:t>
            </a:r>
            <a:r>
              <a:rPr lang="de-AT" sz="4000" dirty="0" smtClean="0"/>
              <a:t> </a:t>
            </a:r>
            <a:r>
              <a:rPr lang="de-AT" sz="4000" dirty="0" err="1" smtClean="0"/>
              <a:t>animials</a:t>
            </a:r>
            <a:r>
              <a:rPr lang="de-AT" sz="4000" dirty="0" smtClean="0"/>
              <a:t>. In </a:t>
            </a:r>
            <a:r>
              <a:rPr lang="de-AT" sz="4000" dirty="0" err="1" smtClean="0"/>
              <a:t>the</a:t>
            </a:r>
            <a:r>
              <a:rPr lang="de-AT" sz="4000" dirty="0" smtClean="0"/>
              <a:t> </a:t>
            </a:r>
            <a:r>
              <a:rPr lang="de-AT" sz="4000" dirty="0" err="1" smtClean="0"/>
              <a:t>afternoon</a:t>
            </a:r>
            <a:r>
              <a:rPr lang="de-AT" sz="4000" dirty="0" smtClean="0"/>
              <a:t> he </a:t>
            </a:r>
            <a:r>
              <a:rPr lang="de-AT" sz="4000" dirty="0" err="1" smtClean="0"/>
              <a:t>works</a:t>
            </a:r>
            <a:r>
              <a:rPr lang="de-AT" sz="4000" dirty="0" smtClean="0"/>
              <a:t> </a:t>
            </a:r>
            <a:r>
              <a:rPr lang="de-AT" sz="4000" dirty="0" err="1" smtClean="0"/>
              <a:t>for</a:t>
            </a:r>
            <a:r>
              <a:rPr lang="de-AT" sz="4000" dirty="0" smtClean="0"/>
              <a:t> a TV </a:t>
            </a:r>
            <a:r>
              <a:rPr lang="de-AT" sz="4000" dirty="0" err="1" smtClean="0"/>
              <a:t>channel</a:t>
            </a:r>
            <a:r>
              <a:rPr lang="de-AT" sz="4000" dirty="0" smtClean="0"/>
              <a:t> </a:t>
            </a:r>
            <a:r>
              <a:rPr lang="de-AT" sz="4000" dirty="0" err="1" smtClean="0"/>
              <a:t>and</a:t>
            </a:r>
            <a:r>
              <a:rPr lang="de-AT" sz="4000" dirty="0" smtClean="0"/>
              <a:t> </a:t>
            </a:r>
            <a:r>
              <a:rPr lang="de-AT" sz="4000" dirty="0" err="1" smtClean="0"/>
              <a:t>creates</a:t>
            </a:r>
            <a:r>
              <a:rPr lang="de-AT" sz="4000" dirty="0" smtClean="0"/>
              <a:t> a </a:t>
            </a:r>
            <a:r>
              <a:rPr lang="de-AT" sz="4000" dirty="0" err="1" smtClean="0"/>
              <a:t>nature</a:t>
            </a:r>
            <a:r>
              <a:rPr lang="de-AT" sz="4000" dirty="0" smtClean="0"/>
              <a:t> </a:t>
            </a:r>
            <a:r>
              <a:rPr lang="de-AT" sz="4000" dirty="0" err="1" smtClean="0"/>
              <a:t>programme</a:t>
            </a:r>
            <a:r>
              <a:rPr lang="de-AT" sz="4000" dirty="0" smtClean="0"/>
              <a:t>.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74274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35696" y="476672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 smtClean="0"/>
              <a:t>Enemy </a:t>
            </a:r>
            <a:endParaRPr lang="en-GB" sz="4000" dirty="0"/>
          </a:p>
        </p:txBody>
      </p:sp>
      <p:sp>
        <p:nvSpPr>
          <p:cNvPr id="3" name="Textfeld 2"/>
          <p:cNvSpPr txBox="1"/>
          <p:nvPr/>
        </p:nvSpPr>
        <p:spPr>
          <a:xfrm>
            <a:off x="935596" y="198884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Mr. Anti </a:t>
            </a:r>
            <a:r>
              <a:rPr lang="de-AT" dirty="0" err="1" smtClean="0"/>
              <a:t>animal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4671057" y="537675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hates</a:t>
            </a:r>
            <a:r>
              <a:rPr lang="de-AT" dirty="0" smtClean="0"/>
              <a:t> </a:t>
            </a:r>
            <a:r>
              <a:rPr lang="de-AT" dirty="0" err="1" smtClean="0"/>
              <a:t>animals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wants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kill all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them</a:t>
            </a:r>
            <a:r>
              <a:rPr lang="de-AT" dirty="0" smtClean="0"/>
              <a:t>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wants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have</a:t>
            </a:r>
            <a:r>
              <a:rPr lang="de-AT" dirty="0" smtClean="0"/>
              <a:t> a </a:t>
            </a:r>
            <a:r>
              <a:rPr lang="de-AT" dirty="0" err="1" smtClean="0"/>
              <a:t>world</a:t>
            </a:r>
            <a:r>
              <a:rPr lang="de-AT" dirty="0" smtClean="0"/>
              <a:t> </a:t>
            </a:r>
            <a:r>
              <a:rPr lang="de-AT" dirty="0" err="1" smtClean="0"/>
              <a:t>without</a:t>
            </a:r>
            <a:r>
              <a:rPr lang="de-AT" dirty="0" smtClean="0"/>
              <a:t> </a:t>
            </a:r>
            <a:r>
              <a:rPr lang="de-AT" dirty="0" err="1" smtClean="0"/>
              <a:t>animals</a:t>
            </a:r>
            <a:r>
              <a:rPr lang="de-AT" dirty="0"/>
              <a:t>.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611560" y="302831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looks</a:t>
            </a:r>
            <a:r>
              <a:rPr lang="de-AT" dirty="0" smtClean="0"/>
              <a:t> </a:t>
            </a:r>
            <a:r>
              <a:rPr lang="de-AT" dirty="0" err="1" smtClean="0"/>
              <a:t>likes</a:t>
            </a:r>
            <a:r>
              <a:rPr lang="de-AT" dirty="0" smtClean="0"/>
              <a:t> </a:t>
            </a:r>
            <a:r>
              <a:rPr lang="en-US" dirty="0" smtClean="0"/>
              <a:t>plankton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sea</a:t>
            </a:r>
            <a:r>
              <a:rPr lang="de-AT" dirty="0"/>
              <a:t>.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835696" y="5013176"/>
            <a:ext cx="2556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His </a:t>
            </a:r>
            <a:r>
              <a:rPr lang="de-AT" dirty="0" err="1" smtClean="0"/>
              <a:t>Superpowers</a:t>
            </a:r>
            <a:r>
              <a:rPr lang="de-AT" dirty="0" smtClean="0"/>
              <a:t> are: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r>
              <a:rPr lang="de-AT" dirty="0" smtClean="0"/>
              <a:t>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strong.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</a:t>
            </a:r>
            <a:r>
              <a:rPr lang="de-AT" dirty="0" err="1" smtClean="0"/>
              <a:t>small</a:t>
            </a:r>
            <a:r>
              <a:rPr lang="de-AT" dirty="0" smtClean="0"/>
              <a:t>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86" y="1155769"/>
            <a:ext cx="2390775" cy="407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43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87624" y="76470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 smtClean="0"/>
              <a:t>Work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971600" y="2492896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/>
              <a:t>It</a:t>
            </a:r>
            <a:r>
              <a:rPr lang="de-AT" dirty="0" smtClean="0"/>
              <a:t> was not </a:t>
            </a:r>
            <a:r>
              <a:rPr lang="de-AT" dirty="0" err="1" smtClean="0"/>
              <a:t>difficult</a:t>
            </a:r>
            <a:r>
              <a:rPr lang="de-AT" dirty="0" smtClean="0"/>
              <a:t> do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, </a:t>
            </a:r>
            <a:r>
              <a:rPr lang="de-AT" dirty="0" err="1" smtClean="0"/>
              <a:t>because</a:t>
            </a:r>
            <a:r>
              <a:rPr lang="de-AT" dirty="0" smtClean="0"/>
              <a:t> I am </a:t>
            </a:r>
            <a:r>
              <a:rPr lang="de-AT" dirty="0" err="1" smtClean="0"/>
              <a:t>attending</a:t>
            </a:r>
            <a:r>
              <a:rPr lang="de-AT" dirty="0" smtClean="0"/>
              <a:t> a </a:t>
            </a:r>
            <a:r>
              <a:rPr lang="de-AT" dirty="0" err="1" smtClean="0"/>
              <a:t>laptop</a:t>
            </a:r>
            <a:r>
              <a:rPr lang="de-AT" dirty="0" smtClean="0"/>
              <a:t> </a:t>
            </a:r>
            <a:r>
              <a:rPr lang="de-AT" dirty="0" err="1" smtClean="0"/>
              <a:t>class</a:t>
            </a:r>
            <a:r>
              <a:rPr lang="de-AT" dirty="0" smtClean="0"/>
              <a:t>. 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971600" y="393305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 </a:t>
            </a:r>
            <a:r>
              <a:rPr lang="de-AT" dirty="0" err="1" smtClean="0"/>
              <a:t>love</a:t>
            </a:r>
            <a:r>
              <a:rPr lang="de-AT" dirty="0" smtClean="0"/>
              <a:t> </a:t>
            </a:r>
            <a:r>
              <a:rPr lang="de-AT" dirty="0" err="1" smtClean="0"/>
              <a:t>working</a:t>
            </a:r>
            <a:r>
              <a:rPr lang="de-AT" dirty="0" smtClean="0"/>
              <a:t> on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laptop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lesson</a:t>
            </a:r>
            <a:r>
              <a:rPr lang="de-AT" dirty="0" smtClean="0"/>
              <a:t>.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403648" y="501317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It </a:t>
            </a:r>
            <a:r>
              <a:rPr lang="de-AT" dirty="0" err="1" smtClean="0"/>
              <a:t>takes</a:t>
            </a:r>
            <a:r>
              <a:rPr lang="de-AT" dirty="0" smtClean="0"/>
              <a:t> </a:t>
            </a:r>
            <a:r>
              <a:rPr lang="de-AT" dirty="0" err="1" smtClean="0"/>
              <a:t>me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and half </a:t>
            </a:r>
            <a:r>
              <a:rPr lang="de-AT" dirty="0" err="1" smtClean="0"/>
              <a:t>hour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create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presentation</a:t>
            </a:r>
            <a:r>
              <a:rPr lang="de-AT" dirty="0" smtClean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9842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Bildschirmpräsentation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jl</dc:creator>
  <cp:lastModifiedBy>jl</cp:lastModifiedBy>
  <cp:revision>13</cp:revision>
  <dcterms:created xsi:type="dcterms:W3CDTF">2014-02-18T08:20:27Z</dcterms:created>
  <dcterms:modified xsi:type="dcterms:W3CDTF">2014-02-28T10:53:23Z</dcterms:modified>
</cp:coreProperties>
</file>